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85786" y="2643182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1">
                    <a:lumMod val="50000"/>
                  </a:schemeClr>
                </a:solidFill>
              </a:rPr>
              <a:t>COMMUNICATION FOR HEALTH EDUCATION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3048000" y="5715000"/>
            <a:ext cx="6096000" cy="1143000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r>
              <a:rPr lang="en-US" sz="1800" dirty="0" err="1" smtClean="0">
                <a:solidFill>
                  <a:schemeClr val="tx1"/>
                </a:solidFill>
              </a:rPr>
              <a:t>Dr.M.V.Ajith</a:t>
            </a:r>
            <a:r>
              <a:rPr lang="en-US" sz="1800" dirty="0" smtClean="0">
                <a:solidFill>
                  <a:schemeClr val="tx1"/>
                </a:solidFill>
              </a:rPr>
              <a:t> Kumar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Prof .Dept Community Medicine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S.K.H.M.C</a:t>
            </a:r>
            <a:endParaRPr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143116"/>
            <a:ext cx="8229600" cy="325438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Two way communication (Socratic Method)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Verbal communication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Non – verbal communication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Formal and informal communication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000240"/>
            <a:ext cx="8229600" cy="4143405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Visual communication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The visual forms of communication comprise: charts and graphs , pictograms, tables, maps, posters.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Telecommunication and internet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Telecommunication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the process of communication over distant using electromagnetic instruments designed for the purpose. Radio, TV, Internet etc. are mass communication media.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BARRIERS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428868"/>
            <a:ext cx="8229600" cy="306515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Physiological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Psychological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2143116"/>
            <a:ext cx="8229600" cy="257176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Health is a concern of everyone for everyone. Health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therefore an important area of communication.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Functions Of Health Communication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357430"/>
            <a:ext cx="8229600" cy="385097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Education.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Motivation :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It’s the power that drives a person from within to act. Motivation includes stages  of interest, evaluation, decision making. Motivation may not be long -  lasting: it may diminish with lapse of time.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714488"/>
            <a:ext cx="8229600" cy="45402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Persuasion :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Presuasion is the art of winning friends and influencing people. Persuasion is a conscious attempt by one individual to change or influence the general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understanding, values and behaviour of the another individual or group individuals in some desired way.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Presuasion can change life style and modify the risk factors of disease.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143116"/>
            <a:ext cx="8229600" cy="385097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5.Counselling :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Counselling is a process that can be understand better and deal with their problems and communicate better with those with whom they are emotionally involved.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Counselling is different from advising. It implies choice not force.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229600" cy="492922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counselling should be able to :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To communicate information.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To gain trust of people.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 To listen sympathetically to people who are anxious, distressed and possibly hostile.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To understand other preson’s feeling and to respond to them in such a way that the other person can feel. 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To help people reduce resolves their problems.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357430"/>
            <a:ext cx="8229600" cy="268288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Raising morale.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Health development 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Organization.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71472" y="2351088"/>
            <a:ext cx="8229600" cy="3792557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Alma – Ata declaration : </a:t>
            </a:r>
          </a:p>
          <a:p>
            <a:pPr lvl="0">
              <a:buNone/>
            </a:pPr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The declaration of Alma – Ata (1978) by emphasizing the need for “individual and community participation”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 aimed at encouraging people to want to be healthy , to know how to stay healthy ,to do what they can individually and collectively to maintain health, and to seek help when needed ”.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000240"/>
            <a:ext cx="8229600" cy="428628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Communication is more than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mere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exchange of information. Its is a process necessary to pave way for desired changes in human behaviour, and informed individual and community participation to achieve predetermined goals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ultimate goal of all communication is to bring about to change in the desired direction of the person who receives the communications</a:t>
            </a:r>
            <a:endParaRPr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714356"/>
            <a:ext cx="8229600" cy="94137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Aim and objectives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71472" y="2143116"/>
            <a:ext cx="8229600" cy="4357718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encourage people to adopt and sustain health, promoting life style and practices.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promote the proper use of health services available to them.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arouse interest , provide new knowledge , improve skills and change attitudes in making rational decisions to solve their own problems.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stimulate individual and community self – reliance and participation to achieve health development.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Approach To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2285992"/>
            <a:ext cx="8229600" cy="392909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Regulatory approach (managed prevention).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Service approach.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education approach.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health care approach.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Health education versus propaganda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Contents Of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000241"/>
            <a:ext cx="8229600" cy="414340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biology.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Nutrition.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Hygiene.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 health.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 prevention and control.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Mental health.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Prevention of accidents.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of health services.,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 of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714620"/>
            <a:ext cx="8229600" cy="18256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Health education brings together the art and science of medicine, and the principles and practice of general education.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8229600" cy="3500462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include :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Credibility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Interest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Participation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Motivation </a:t>
            </a:r>
          </a:p>
          <a:p>
            <a:pPr marL="514350" lvl="0" indent="-514350">
              <a:buFont typeface="Calibri"/>
              <a:buAutoNum type="arabicPeriod"/>
            </a:pPr>
            <a:r>
              <a:rPr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Comprehensive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370809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Reinforcement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Learning by doing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8.Known to unknown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Setting an example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10.Good human relations 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Feedback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Leaders.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Practice Of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786058"/>
            <a:ext cx="8229600" cy="296863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Audio – visual aid :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1. Auditory aids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2. Visual aids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3. Combined A-V aids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447800"/>
            <a:ext cx="8229600" cy="383191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Methods in health education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Individual approach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2. Group approach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3000372"/>
            <a:ext cx="8229600" cy="242889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Individual approach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 approach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 approach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Individual approach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643182"/>
            <a:ext cx="8229600" cy="320803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 contact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 visits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 letters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COMMUNICATION PROCESS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428868"/>
            <a:ext cx="8229600" cy="363666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Sender (source).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Receiver (audience).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Message (content).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Channels (medium).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Feedback (effect).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71472" y="1000108"/>
            <a:ext cx="8229600" cy="65562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Group approach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857364"/>
            <a:ext cx="8229600" cy="47863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Lectures (Chalk and Talk)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Demonstrations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Discussion methods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Group discussion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Panel discussion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Symposium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Workshop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Conferences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Seminars </a:t>
            </a:r>
          </a:p>
          <a:p>
            <a:pPr marL="514350" lvl="0" indent="-51435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Role play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Park's Text Book of Preventive &amp; Social Medicine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Sender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285992"/>
            <a:ext cx="8229600" cy="320803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objectives ,clearly defined.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audience : its interest and need. </a:t>
            </a:r>
          </a:p>
          <a:p>
            <a:pPr lvl="0"/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message.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Channels of communication .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professional abilities and limitations.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Receiver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071678"/>
            <a:ext cx="8229600" cy="370809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All communication must have an audience, this may be a single person or a group of people.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The audience may be of two types: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1. Controlled.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2. Uncontrolled.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857232"/>
            <a:ext cx="8229600" cy="6326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Message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571612"/>
            <a:ext cx="8229600" cy="492922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message is the information </a:t>
            </a:r>
          </a:p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good message must be :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In line </a:t>
            </a:r>
            <a:r>
              <a:rPr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objectives.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Meaningful.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Based on felt need.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Clear and understandable.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 Specific and accurate.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Timely and adequate.  </a:t>
            </a:r>
          </a:p>
          <a:p>
            <a:pPr lvl="0">
              <a:buNone/>
            </a:pPr>
            <a:r>
              <a:rPr lang="en-IN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 Fitting the audience. </a:t>
            </a:r>
          </a:p>
          <a:p>
            <a:pPr lvl="0">
              <a:buNone/>
            </a:pPr>
            <a:r>
              <a:rPr lang="en-IN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-  Interesting.</a:t>
            </a:r>
            <a:endParaRPr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Channels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571744"/>
            <a:ext cx="8229600" cy="34223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Media systems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1. Interpersonal communication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2. Mass media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3. Traditional or folk media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Feedback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It’s the flow of information from the audience. It’s the reaction of the audience to the message.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One way communication (Didactic Method)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knowledge is imposed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Learning is authoritative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Little audience participation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No feedback </a:t>
            </a:r>
          </a:p>
          <a:p>
            <a:pPr lvl="0">
              <a:buNone/>
            </a:pPr>
            <a:r>
              <a: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does not influence human behaviour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1027</Words>
  <Application>Microsoft Office PowerPoint</Application>
  <PresentationFormat>On-screen Show (4:3)</PresentationFormat>
  <Paragraphs>155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COMMUNICATION FOR HEALTH EDUCATION </vt:lpstr>
      <vt:lpstr>Slide 2</vt:lpstr>
      <vt:lpstr>THE COMMUNICATION PROCESS </vt:lpstr>
      <vt:lpstr>1. Sender </vt:lpstr>
      <vt:lpstr>2. Receiver </vt:lpstr>
      <vt:lpstr>3. Message </vt:lpstr>
      <vt:lpstr>4. Channels of communication </vt:lpstr>
      <vt:lpstr>5. Feedback </vt:lpstr>
      <vt:lpstr>TYPES OF COMMUNICATION </vt:lpstr>
      <vt:lpstr>Slide 10</vt:lpstr>
      <vt:lpstr>Slide 11</vt:lpstr>
      <vt:lpstr>BARRIERS OF COMMUNICATION </vt:lpstr>
      <vt:lpstr>HEALTH COMMUNICATION </vt:lpstr>
      <vt:lpstr>Functions Of Health Communication</vt:lpstr>
      <vt:lpstr>Slide 15</vt:lpstr>
      <vt:lpstr>Slide 16</vt:lpstr>
      <vt:lpstr>Slide 17</vt:lpstr>
      <vt:lpstr>Slide 18</vt:lpstr>
      <vt:lpstr>HEALTH EDUCATION </vt:lpstr>
      <vt:lpstr>Aim and objectives </vt:lpstr>
      <vt:lpstr>Approach To Health Education </vt:lpstr>
      <vt:lpstr>Contents Of Health Education </vt:lpstr>
      <vt:lpstr>Principles of health education </vt:lpstr>
      <vt:lpstr>Slide 24</vt:lpstr>
      <vt:lpstr>Slide 25</vt:lpstr>
      <vt:lpstr>Practice Of Health Education </vt:lpstr>
      <vt:lpstr>Slide 27</vt:lpstr>
      <vt:lpstr>HEALTH COMMUNICATION </vt:lpstr>
      <vt:lpstr>1. Individual approach </vt:lpstr>
      <vt:lpstr>2. Group approach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FOR HEALTH EDUCATION </dc:title>
  <dc:creator>Dept. Of CM</dc:creator>
  <cp:lastModifiedBy>Dept. Of CM</cp:lastModifiedBy>
  <cp:revision>1</cp:revision>
  <dcterms:created xsi:type="dcterms:W3CDTF">2006-08-16T00:00:00Z</dcterms:created>
  <dcterms:modified xsi:type="dcterms:W3CDTF">2020-10-26T08:06:37Z</dcterms:modified>
</cp:coreProperties>
</file>